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43"/>
    <p:restoredTop sz="92615"/>
  </p:normalViewPr>
  <p:slideViewPr>
    <p:cSldViewPr snapToGrid="0" snapToObjects="1">
      <p:cViewPr varScale="1">
        <p:scale>
          <a:sx n="119" d="100"/>
          <a:sy n="119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4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9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3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6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33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2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8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6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6C00-7A4A-944E-92C5-B64E8F4CBACF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1D79-7EED-B44E-A454-DA9D2DC32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DADWAVERS Planning Sheets </dc:title>
  <dc:creator>Rob Smith</dc:creator>
  <cp:lastModifiedBy>Rob Smith</cp:lastModifiedBy>
  <cp:revision>16</cp:revision>
  <dcterms:created xsi:type="dcterms:W3CDTF">2017-02-28T10:30:08Z</dcterms:created>
  <dcterms:modified xsi:type="dcterms:W3CDTF">2018-02-18T06:16:35Z</dcterms:modified>
</cp:coreProperties>
</file>