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742"/>
  </p:normalViewPr>
  <p:slideViewPr>
    <p:cSldViewPr snapToGrid="0" snapToObjects="1">
      <p:cViewPr varScale="1">
        <p:scale>
          <a:sx n="56" d="100"/>
          <a:sy n="56" d="100"/>
        </p:scale>
        <p:origin x="7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9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74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420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128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3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206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41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5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28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1EA83-A216-3840-AFE8-2F23190A8997}" type="datetimeFigureOut">
              <a:rPr lang="en-GB" smtClean="0"/>
              <a:t>18/02/2018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5A3CE-A565-C44D-816E-3070B2279F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06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9232" y="782935"/>
            <a:ext cx="7875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Dadwavers</a:t>
            </a:r>
            <a:r>
              <a:rPr lang="en-GB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en-GB" sz="5400" b="0" cap="none" spc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lanning </a:t>
            </a:r>
            <a:r>
              <a:rPr lang="en-GB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Sheets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870" y="1930400"/>
            <a:ext cx="9886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If you subscribe you will have access to over 60 of these planning sheets sorted into 3 categories: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Characters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Creatures</a:t>
            </a:r>
          </a:p>
          <a:p>
            <a:pPr marL="285750" indent="-285750">
              <a:buFont typeface="Arial" charset="0"/>
              <a:buChar char="•"/>
            </a:pPr>
            <a:r>
              <a:rPr lang="en-GB" dirty="0" smtClean="0"/>
              <a:t>Landscapes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>
          <a:xfrm>
            <a:off x="5273642" y="2800528"/>
            <a:ext cx="6626258" cy="37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11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4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724" y="2459865"/>
            <a:ext cx="3647603" cy="205177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04724" y="2459865"/>
            <a:ext cx="3647603" cy="2051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10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8" b="5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2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557" y="1436915"/>
            <a:ext cx="3797005" cy="31840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39557" y="1436915"/>
            <a:ext cx="3797005" cy="31840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527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508" y="1558344"/>
            <a:ext cx="4565650" cy="30171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5508" y="1558344"/>
            <a:ext cx="4565650" cy="301713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2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25</Words>
  <Application>Microsoft Macintosh PowerPoint</Application>
  <PresentationFormat>Widescreen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Smith</dc:creator>
  <cp:lastModifiedBy>Rob Smith</cp:lastModifiedBy>
  <cp:revision>2</cp:revision>
  <cp:lastPrinted>2017-05-03T23:03:16Z</cp:lastPrinted>
  <dcterms:created xsi:type="dcterms:W3CDTF">2017-05-03T22:58:56Z</dcterms:created>
  <dcterms:modified xsi:type="dcterms:W3CDTF">2018-02-18T06:17:04Z</dcterms:modified>
</cp:coreProperties>
</file>